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71A2E-EB43-4B1B-8F10-65E4331B360A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B2BA3-575D-40EA-A939-0641DA781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288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Added a space in RSVP line between 28 &amp; to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15D7DC-4C13-44A4-9D2C-396147C4601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8367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749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4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264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460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73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107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935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897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07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7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192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861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16000">
              <a:srgbClr val="0A128C"/>
            </a:gs>
            <a:gs pos="34000">
              <a:srgbClr val="181CC7"/>
            </a:gs>
            <a:gs pos="49000">
              <a:srgbClr val="7005D4"/>
            </a:gs>
            <a:gs pos="63250">
              <a:srgbClr val="852FA2"/>
            </a:gs>
            <a:gs pos="58500">
              <a:srgbClr val="7E21B3"/>
            </a:gs>
            <a:gs pos="76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lobomarco.files.wordpress.com/2012/03/yellow-moon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3" t="14490" r="20686" b="14938"/>
          <a:stretch/>
        </p:blipFill>
        <p:spPr bwMode="auto">
          <a:xfrm>
            <a:off x="8879832" y="-5461"/>
            <a:ext cx="1824076" cy="181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victoriatx.org/Home/ShowImage?id=1756&amp;t=63533935065063000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775" y="5943599"/>
            <a:ext cx="3989118" cy="94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cityofazle.org/images/pages/N531/Take%20a%20Bite%20Out%20of%20Crim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426" y="6218546"/>
            <a:ext cx="571364" cy="639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bulletinnewspapers.com/Files/485_23320161651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3001">
            <a:off x="1587990" y="949861"/>
            <a:ext cx="1599766" cy="51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victoriatx.org/Home/ShowImage?id=1756&amp;t=63533935065063000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06913" y="5943601"/>
            <a:ext cx="3967781" cy="93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167350" y="1768408"/>
            <a:ext cx="7992093" cy="1151039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>
                <a:gd name="adj" fmla="val 10798364"/>
              </a:avLst>
            </a:prstTxWarp>
            <a:spAutoFit/>
          </a:bodyPr>
          <a:lstStyle/>
          <a:p>
            <a:pPr algn="ctr"/>
            <a:r>
              <a:rPr lang="en-US" sz="85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ufferaw" panose="03080602050302020201" pitchFamily="66" charset="0"/>
              </a:rPr>
              <a:t>NOCHE NACIONAL AL </a:t>
            </a:r>
            <a:r>
              <a:rPr lang="en-US" sz="85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ufferaw" panose="03080602050302020201" pitchFamily="66" charset="0"/>
              </a:rPr>
              <a:t>Aire</a:t>
            </a:r>
            <a:r>
              <a:rPr lang="en-US" sz="85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ufferaw" panose="03080602050302020201" pitchFamily="66" charset="0"/>
              </a:rPr>
              <a:t> </a:t>
            </a:r>
            <a:r>
              <a:rPr lang="en-US" sz="85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ufferaw" panose="03080602050302020201" pitchFamily="66" charset="0"/>
              </a:rPr>
              <a:t>Libre</a:t>
            </a:r>
            <a:r>
              <a:rPr lang="en-US" sz="85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ufferaw" panose="03080602050302020201" pitchFamily="66" charset="0"/>
              </a:rPr>
              <a:t> </a:t>
            </a:r>
            <a:endParaRPr lang="en-US" sz="8500" dirty="0">
              <a:ln w="18415" cmpd="sng">
                <a:solidFill>
                  <a:srgbClr val="FFFFFF"/>
                </a:solidFill>
                <a:prstDash val="solid"/>
              </a:ln>
              <a:solidFill>
                <a:prstClr val="white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31145" y="147936"/>
            <a:ext cx="2908296" cy="830997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SlantUp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/>
                <a:solidFill>
                  <a:srgbClr val="FFC000"/>
                </a:solidFill>
                <a:latin typeface="Calibri"/>
              </a:rPr>
              <a:t>Twinbrook</a:t>
            </a:r>
            <a:endParaRPr lang="en-US" sz="4800" b="1" dirty="0">
              <a:ln/>
              <a:solidFill>
                <a:srgbClr val="FFC000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53000" y="914400"/>
            <a:ext cx="272828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800" b="1" i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Harrington" panose="04040505050A02020702" pitchFamily="82" charset="0"/>
              </a:rPr>
              <a:t>Les </a:t>
            </a:r>
            <a:r>
              <a:rPr lang="en-US" sz="2800" b="1" i="1" dirty="0" err="1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Harrington" panose="04040505050A02020702" pitchFamily="82" charset="0"/>
              </a:rPr>
              <a:t>invita</a:t>
            </a:r>
            <a:r>
              <a:rPr lang="en-US" sz="2800" b="1" i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Harrington" panose="04040505050A02020702" pitchFamily="82" charset="0"/>
              </a:rPr>
              <a:t> a </a:t>
            </a:r>
            <a:r>
              <a:rPr lang="en-US" sz="2800" b="1" i="1" dirty="0" err="1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Harrington" panose="04040505050A02020702" pitchFamily="82" charset="0"/>
              </a:rPr>
              <a:t>una</a:t>
            </a:r>
            <a:endParaRPr lang="en-US" sz="2800" b="1" i="1" dirty="0">
              <a:ln w="11430"/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Harrington" panose="04040505050A02020702" pitchFamily="82" charset="0"/>
            </a:endParaRPr>
          </a:p>
        </p:txBody>
      </p:sp>
      <p:sp>
        <p:nvSpPr>
          <p:cNvPr id="10" name="Rectangle 9"/>
          <p:cNvSpPr/>
          <p:nvPr/>
        </p:nvSpPr>
        <p:spPr>
          <a:xfrm rot="21007858">
            <a:off x="4655374" y="538467"/>
            <a:ext cx="4632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/>
              </a:rPr>
              <a:t>Y</a:t>
            </a:r>
            <a:endParaRPr lang="en-US" sz="24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 rot="21013601">
            <a:off x="3348578" y="674851"/>
            <a:ext cx="134983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rm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Harrington" panose="04040505050A02020702" pitchFamily="82" charset="0"/>
              </a:rPr>
              <a:t>Swimming</a:t>
            </a:r>
            <a:endParaRPr lang="en-US" sz="2000" b="1" dirty="0">
              <a:solidFill>
                <a:prstClr val="black"/>
              </a:solidFill>
              <a:latin typeface="Harrington" panose="04040505050A02020702" pitchFamily="82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 rot="21027294">
            <a:off x="3379027" y="994360"/>
            <a:ext cx="1367675" cy="237143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   </a:t>
            </a:r>
            <a:r>
              <a:rPr lang="en-US" sz="2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POOL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endParaRPr lang="en-US" sz="2400" dirty="0">
              <a:solidFill>
                <a:schemeClr val="bg1"/>
              </a:solidFill>
              <a:latin typeface="Britannic Bold" panose="020B0903060703020204" pitchFamily="34" charset="0"/>
            </a:endParaRPr>
          </a:p>
        </p:txBody>
      </p:sp>
      <p:pic>
        <p:nvPicPr>
          <p:cNvPr id="14" name="Picture 8" descr="http://www.woofnpurrpetsit.com/wp-content/uploads/dynamik-gen/theme/images/woman-walking-dog-clipart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5928">
            <a:off x="1630254" y="2259963"/>
            <a:ext cx="1719944" cy="153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s://openclipart.org/download/219884/Family-Picnic-Silhouette-2015060234.sv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AutoShape 6" descr="https://openclipart.org/download/219884/Family-Picnic-Silhouette-2015060234.sv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2060574" y="2260198"/>
            <a:ext cx="8205643" cy="3969191"/>
          </a:xfrm>
        </p:spPr>
        <p:txBody>
          <a:bodyPr vert="horz" lIns="0" tIns="45720" rIns="0" bIns="45720" rtlCol="0">
            <a:normAutofit/>
          </a:bodyPr>
          <a:lstStyle/>
          <a:p>
            <a:pPr algn="l">
              <a:spcBef>
                <a:spcPts val="300"/>
              </a:spcBef>
            </a:pPr>
            <a:r>
              <a:rPr lang="en-US" sz="2600" b="1" dirty="0">
                <a:solidFill>
                  <a:srgbClr val="F4860C"/>
                </a:solidFill>
                <a:latin typeface="Britannic Bold" panose="020B0903060703020204" pitchFamily="34" charset="0"/>
              </a:rPr>
              <a:t>            </a:t>
            </a:r>
            <a:r>
              <a:rPr lang="en-US" sz="2600" b="1" dirty="0" err="1">
                <a:solidFill>
                  <a:srgbClr val="F4860C"/>
                </a:solidFill>
                <a:latin typeface="Britannic Bold" panose="020B0903060703020204" pitchFamily="34" charset="0"/>
              </a:rPr>
              <a:t>Cuando</a:t>
            </a:r>
            <a:r>
              <a:rPr lang="en-US" sz="2600" b="1" dirty="0">
                <a:solidFill>
                  <a:schemeClr val="bg1"/>
                </a:solidFill>
                <a:latin typeface="Britannic Bold" panose="020B0903060703020204" pitchFamily="34" charset="0"/>
              </a:rPr>
              <a:t>: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en-US" sz="2400" b="1" dirty="0">
                <a:solidFill>
                  <a:srgbClr val="FBF131"/>
                </a:solidFill>
              </a:rPr>
              <a:t>1 de Agosto 2017, 6:00 – 9:00pm</a:t>
            </a:r>
          </a:p>
          <a:p>
            <a:pPr algn="l">
              <a:spcBef>
                <a:spcPts val="300"/>
              </a:spcBef>
            </a:pPr>
            <a:r>
              <a:rPr lang="en-US" sz="2600" b="1" dirty="0">
                <a:solidFill>
                  <a:srgbClr val="F4860C"/>
                </a:solidFill>
                <a:latin typeface="Britannic Bold" panose="020B0903060703020204" pitchFamily="34" charset="0"/>
              </a:rPr>
              <a:t>            </a:t>
            </a:r>
            <a:r>
              <a:rPr lang="en-US" sz="2600" b="1" dirty="0" err="1">
                <a:solidFill>
                  <a:srgbClr val="F4860C"/>
                </a:solidFill>
                <a:latin typeface="Britannic Bold" panose="020B0903060703020204" pitchFamily="34" charset="0"/>
              </a:rPr>
              <a:t>Donde</a:t>
            </a:r>
            <a:r>
              <a:rPr lang="en-US" sz="2600" b="1" dirty="0">
                <a:solidFill>
                  <a:schemeClr val="bg1"/>
                </a:solidFill>
                <a:latin typeface="Britannic Bold" panose="020B0903060703020204" pitchFamily="34" charset="0"/>
              </a:rPr>
              <a:t>:</a:t>
            </a:r>
            <a:r>
              <a:rPr lang="en-US" sz="2400" b="1" dirty="0">
                <a:solidFill>
                  <a:srgbClr val="FFFF09"/>
                </a:solidFill>
              </a:rPr>
              <a:t>  La </a:t>
            </a:r>
            <a:r>
              <a:rPr lang="en-US" sz="2400" b="1" dirty="0" err="1">
                <a:solidFill>
                  <a:srgbClr val="FFFF09"/>
                </a:solidFill>
              </a:rPr>
              <a:t>Piscina</a:t>
            </a:r>
            <a:r>
              <a:rPr lang="en-US" sz="2400" b="1" dirty="0">
                <a:solidFill>
                  <a:srgbClr val="FFFF09"/>
                </a:solidFill>
              </a:rPr>
              <a:t> de </a:t>
            </a:r>
            <a:r>
              <a:rPr lang="en-US" sz="2400" b="1" dirty="0" err="1">
                <a:solidFill>
                  <a:srgbClr val="FBF131"/>
                </a:solidFill>
              </a:rPr>
              <a:t>Twinbrook</a:t>
            </a:r>
            <a:endParaRPr lang="en-US" sz="2400" b="1" dirty="0">
              <a:solidFill>
                <a:srgbClr val="FBF131"/>
              </a:solidFill>
            </a:endParaRPr>
          </a:p>
          <a:p>
            <a:pPr>
              <a:spcBef>
                <a:spcPts val="300"/>
              </a:spcBef>
            </a:pPr>
            <a:r>
              <a:rPr lang="en-US" sz="1900" b="1" dirty="0">
                <a:solidFill>
                  <a:schemeClr val="bg1"/>
                </a:solidFill>
                <a:latin typeface="Mufferaw" panose="03080602050302020201" pitchFamily="66" charset="0"/>
              </a:rPr>
              <a:t>                  </a:t>
            </a:r>
            <a:r>
              <a:rPr lang="en-US" sz="1900" b="1" dirty="0">
                <a:solidFill>
                  <a:schemeClr val="bg1"/>
                </a:solidFill>
              </a:rPr>
              <a:t>13027 </a:t>
            </a:r>
            <a:r>
              <a:rPr lang="en-US" sz="1900" b="1" dirty="0">
                <a:solidFill>
                  <a:schemeClr val="bg1"/>
                </a:solidFill>
              </a:rPr>
              <a:t>Atlantic </a:t>
            </a:r>
            <a:r>
              <a:rPr lang="en-US" sz="1900" b="1" dirty="0">
                <a:solidFill>
                  <a:schemeClr val="bg1"/>
                </a:solidFill>
              </a:rPr>
              <a:t>Avenue,  Rockville</a:t>
            </a:r>
            <a:r>
              <a:rPr lang="en-US" sz="1900" b="1" dirty="0">
                <a:solidFill>
                  <a:schemeClr val="bg1"/>
                </a:solidFill>
              </a:rPr>
              <a:t>, MD </a:t>
            </a:r>
            <a:r>
              <a:rPr lang="en-US" sz="1900" b="1" dirty="0">
                <a:solidFill>
                  <a:schemeClr val="bg1"/>
                </a:solidFill>
              </a:rPr>
              <a:t>20851</a:t>
            </a:r>
          </a:p>
          <a:p>
            <a:pPr>
              <a:spcBef>
                <a:spcPts val="300"/>
              </a:spcBef>
            </a:pPr>
            <a:r>
              <a:rPr lang="en-US" sz="2400" b="1" dirty="0" err="1">
                <a:solidFill>
                  <a:srgbClr val="FBF131"/>
                </a:solidFill>
              </a:rPr>
              <a:t>Conozcan</a:t>
            </a:r>
            <a:r>
              <a:rPr lang="en-US" sz="2400" b="1" dirty="0">
                <a:solidFill>
                  <a:srgbClr val="FBF131"/>
                </a:solidFill>
              </a:rPr>
              <a:t> a </a:t>
            </a:r>
            <a:r>
              <a:rPr lang="en-US" sz="2400" b="1" dirty="0" err="1">
                <a:solidFill>
                  <a:srgbClr val="FBF131"/>
                </a:solidFill>
              </a:rPr>
              <a:t>sus</a:t>
            </a:r>
            <a:r>
              <a:rPr lang="en-US" sz="2400" b="1" dirty="0">
                <a:solidFill>
                  <a:srgbClr val="FBF131"/>
                </a:solidFill>
              </a:rPr>
              <a:t> </a:t>
            </a:r>
            <a:r>
              <a:rPr lang="en-US" sz="2400" b="1" dirty="0" err="1">
                <a:solidFill>
                  <a:srgbClr val="FBF131"/>
                </a:solidFill>
              </a:rPr>
              <a:t>vecinos</a:t>
            </a:r>
            <a:r>
              <a:rPr lang="en-US" sz="2400" b="1" dirty="0">
                <a:solidFill>
                  <a:srgbClr val="FBF131"/>
                </a:solidFill>
              </a:rPr>
              <a:t>, </a:t>
            </a:r>
            <a:r>
              <a:rPr lang="en-US" sz="2400" b="1" dirty="0" err="1">
                <a:solidFill>
                  <a:srgbClr val="FBF131"/>
                </a:solidFill>
              </a:rPr>
              <a:t>disfrutan</a:t>
            </a:r>
            <a:r>
              <a:rPr lang="en-US" sz="2400" b="1" dirty="0">
                <a:solidFill>
                  <a:srgbClr val="FBF131"/>
                </a:solidFill>
              </a:rPr>
              <a:t> a un picnic, </a:t>
            </a:r>
            <a:r>
              <a:rPr lang="en-US" sz="2400" b="1" dirty="0" err="1">
                <a:solidFill>
                  <a:srgbClr val="FBF131"/>
                </a:solidFill>
              </a:rPr>
              <a:t>nadan</a:t>
            </a:r>
            <a:r>
              <a:rPr lang="en-US" sz="2400" b="1" dirty="0">
                <a:solidFill>
                  <a:srgbClr val="FBF131"/>
                </a:solidFill>
              </a:rPr>
              <a:t> en la </a:t>
            </a:r>
            <a:r>
              <a:rPr lang="en-US" sz="2400" b="1" dirty="0" err="1">
                <a:solidFill>
                  <a:srgbClr val="FBF131"/>
                </a:solidFill>
              </a:rPr>
              <a:t>piscina</a:t>
            </a:r>
            <a:r>
              <a:rPr lang="en-US" sz="2400" b="1" dirty="0">
                <a:solidFill>
                  <a:srgbClr val="FBF131"/>
                </a:solidFill>
              </a:rPr>
              <a:t>, y </a:t>
            </a:r>
            <a:r>
              <a:rPr lang="en-US" sz="2400" b="1" dirty="0" err="1">
                <a:solidFill>
                  <a:srgbClr val="FBF131"/>
                </a:solidFill>
              </a:rPr>
              <a:t>aprendan</a:t>
            </a:r>
            <a:r>
              <a:rPr lang="en-US" sz="2400" b="1" dirty="0">
                <a:solidFill>
                  <a:srgbClr val="FBF131"/>
                </a:solidFill>
              </a:rPr>
              <a:t> </a:t>
            </a:r>
            <a:r>
              <a:rPr lang="en-US" sz="2400" b="1" dirty="0" err="1">
                <a:solidFill>
                  <a:srgbClr val="FBF131"/>
                </a:solidFill>
              </a:rPr>
              <a:t>como</a:t>
            </a:r>
            <a:r>
              <a:rPr lang="en-US" sz="2400" b="1" dirty="0">
                <a:solidFill>
                  <a:srgbClr val="FBF131"/>
                </a:solidFill>
              </a:rPr>
              <a:t> </a:t>
            </a:r>
            <a:r>
              <a:rPr lang="en-US" sz="2400" b="1" dirty="0" err="1">
                <a:solidFill>
                  <a:srgbClr val="FBF131"/>
                </a:solidFill>
              </a:rPr>
              <a:t>mantener</a:t>
            </a:r>
            <a:r>
              <a:rPr lang="en-US" sz="2400" b="1" dirty="0">
                <a:solidFill>
                  <a:srgbClr val="FBF131"/>
                </a:solidFill>
              </a:rPr>
              <a:t> </a:t>
            </a:r>
            <a:r>
              <a:rPr lang="en-US" sz="2400" b="1" dirty="0" err="1">
                <a:solidFill>
                  <a:srgbClr val="FBF131"/>
                </a:solidFill>
              </a:rPr>
              <a:t>una</a:t>
            </a:r>
            <a:r>
              <a:rPr lang="en-US" sz="2400" b="1" dirty="0">
                <a:solidFill>
                  <a:srgbClr val="FBF131"/>
                </a:solidFill>
              </a:rPr>
              <a:t> </a:t>
            </a:r>
            <a:r>
              <a:rPr lang="en-US" sz="2400" b="1" dirty="0" err="1">
                <a:solidFill>
                  <a:srgbClr val="FBF131"/>
                </a:solidFill>
              </a:rPr>
              <a:t>comunidad</a:t>
            </a:r>
            <a:r>
              <a:rPr lang="en-US" sz="2400" b="1" dirty="0">
                <a:solidFill>
                  <a:srgbClr val="FBF131"/>
                </a:solidFill>
              </a:rPr>
              <a:t> </a:t>
            </a:r>
            <a:r>
              <a:rPr lang="en-US" sz="2400" b="1" dirty="0" err="1">
                <a:solidFill>
                  <a:srgbClr val="FBF131"/>
                </a:solidFill>
              </a:rPr>
              <a:t>segura</a:t>
            </a:r>
            <a:r>
              <a:rPr lang="en-US" sz="2400" b="1" dirty="0">
                <a:solidFill>
                  <a:srgbClr val="FBF131"/>
                </a:solidFill>
              </a:rPr>
              <a:t>!</a:t>
            </a:r>
          </a:p>
          <a:p>
            <a:pPr marL="2171700" lvl="4" indent="-342900"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200" b="1" i="1" dirty="0">
                <a:solidFill>
                  <a:schemeClr val="bg1"/>
                </a:solidFill>
              </a:rPr>
              <a:t>Con el camion de comida “South Meets East” </a:t>
            </a:r>
          </a:p>
          <a:p>
            <a:pPr marL="2171700" lvl="4" indent="-342900"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200" b="1" i="1" u="sng" dirty="0">
                <a:solidFill>
                  <a:srgbClr val="66FFFF"/>
                </a:solidFill>
              </a:rPr>
              <a:t>M</a:t>
            </a:r>
            <a:r>
              <a:rPr lang="en-US" sz="2200" b="1" i="1" u="sng" dirty="0">
                <a:solidFill>
                  <a:srgbClr val="FBF131"/>
                </a:solidFill>
              </a:rPr>
              <a:t>o</a:t>
            </a:r>
            <a:r>
              <a:rPr lang="en-US" sz="2200" b="1" i="1" u="sng" dirty="0">
                <a:solidFill>
                  <a:srgbClr val="FF99FF"/>
                </a:solidFill>
              </a:rPr>
              <a:t>o</a:t>
            </a:r>
            <a:r>
              <a:rPr lang="en-US" sz="2200" b="1" i="1" u="sng" dirty="0">
                <a:solidFill>
                  <a:srgbClr val="99FF99"/>
                </a:solidFill>
              </a:rPr>
              <a:t>n</a:t>
            </a:r>
            <a:r>
              <a:rPr lang="en-US" sz="2200" b="1" i="1" u="sng" dirty="0">
                <a:solidFill>
                  <a:schemeClr val="bg1"/>
                </a:solidFill>
              </a:rPr>
              <a:t> </a:t>
            </a:r>
            <a:r>
              <a:rPr lang="en-US" sz="2200" b="1" i="1" u="sng" dirty="0">
                <a:solidFill>
                  <a:srgbClr val="66FF33"/>
                </a:solidFill>
              </a:rPr>
              <a:t>B</a:t>
            </a:r>
            <a:r>
              <a:rPr lang="en-US" sz="2200" b="1" i="1" u="sng" dirty="0">
                <a:solidFill>
                  <a:srgbClr val="FF9966"/>
                </a:solidFill>
              </a:rPr>
              <a:t>o</a:t>
            </a:r>
            <a:r>
              <a:rPr lang="en-US" sz="2200" b="1" i="1" u="sng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</a:t>
            </a:r>
            <a:r>
              <a:rPr lang="en-US" sz="2200" b="1" i="1" u="sng" dirty="0">
                <a:solidFill>
                  <a:srgbClr val="FFFF99"/>
                </a:solidFill>
              </a:rPr>
              <a:t>n</a:t>
            </a:r>
            <a:r>
              <a:rPr lang="en-US" sz="2200" b="1" i="1" u="sng" dirty="0">
                <a:solidFill>
                  <a:srgbClr val="66FFFF"/>
                </a:solidFill>
              </a:rPr>
              <a:t>c</a:t>
            </a:r>
            <a:r>
              <a:rPr lang="en-US" sz="2200" b="1" i="1" u="sng" dirty="0">
                <a:solidFill>
                  <a:srgbClr val="FBF131"/>
                </a:solidFill>
              </a:rPr>
              <a:t>e</a:t>
            </a:r>
            <a:r>
              <a:rPr lang="en-US" sz="2200" b="1" i="1" dirty="0">
                <a:solidFill>
                  <a:schemeClr val="bg1"/>
                </a:solidFill>
              </a:rPr>
              <a:t> </a:t>
            </a:r>
            <a:r>
              <a:rPr lang="en-US" sz="2200" b="1" i="1" dirty="0">
                <a:solidFill>
                  <a:schemeClr val="bg1"/>
                </a:solidFill>
              </a:rPr>
              <a:t>para los </a:t>
            </a:r>
            <a:r>
              <a:rPr lang="en-US" sz="2200" b="1" i="1" dirty="0" err="1">
                <a:solidFill>
                  <a:schemeClr val="bg1"/>
                </a:solidFill>
              </a:rPr>
              <a:t>ninos</a:t>
            </a:r>
            <a:endParaRPr lang="en-US" sz="2200" b="1" i="1" dirty="0">
              <a:solidFill>
                <a:schemeClr val="bg1"/>
              </a:solidFill>
              <a:latin typeface="Mufferaw" panose="03080602050302020201" pitchFamily="66" charset="0"/>
            </a:endParaRPr>
          </a:p>
          <a:p>
            <a:pPr algn="l">
              <a:spcBef>
                <a:spcPts val="300"/>
              </a:spcBef>
            </a:pPr>
            <a:r>
              <a:rPr lang="en-US" sz="2400" b="1" dirty="0">
                <a:solidFill>
                  <a:srgbClr val="F4860C"/>
                </a:solidFill>
                <a:latin typeface="Britannic Bold" panose="020B0903060703020204" pitchFamily="34" charset="0"/>
              </a:rPr>
              <a:t>  </a:t>
            </a:r>
            <a:r>
              <a:rPr lang="en-US" sz="2400" b="1" dirty="0" err="1">
                <a:solidFill>
                  <a:srgbClr val="F4860C"/>
                </a:solidFill>
                <a:latin typeface="Britannic Bold" panose="020B0903060703020204" pitchFamily="34" charset="0"/>
              </a:rPr>
              <a:t>Traigan</a:t>
            </a:r>
            <a:r>
              <a:rPr lang="en-US" sz="2400" b="1" dirty="0">
                <a:solidFill>
                  <a:schemeClr val="bg1"/>
                </a:solidFill>
                <a:latin typeface="Britannic Bold" panose="020B0903060703020204" pitchFamily="34" charset="0"/>
              </a:rPr>
              <a:t>: </a:t>
            </a:r>
            <a:r>
              <a:rPr lang="en-US" sz="2400" b="1" dirty="0">
                <a:solidFill>
                  <a:srgbClr val="F4860C"/>
                </a:solidFill>
                <a:latin typeface="Britannic Bold" panose="020B0903060703020204" pitchFamily="34" charset="0"/>
              </a:rPr>
              <a:t> </a:t>
            </a:r>
            <a:r>
              <a:rPr lang="en-US" sz="2400" b="1" dirty="0">
                <a:solidFill>
                  <a:srgbClr val="FBF131"/>
                </a:solidFill>
              </a:rPr>
              <a:t>Comida para picnic y </a:t>
            </a:r>
            <a:r>
              <a:rPr lang="en-US" sz="2400" b="1" baseline="30000" dirty="0">
                <a:solidFill>
                  <a:srgbClr val="FBF131"/>
                </a:solidFill>
              </a:rPr>
              <a:t>$</a:t>
            </a:r>
            <a:r>
              <a:rPr lang="en-US" sz="2400" b="1" dirty="0">
                <a:solidFill>
                  <a:srgbClr val="FBF131"/>
                </a:solidFill>
              </a:rPr>
              <a:t>6 para </a:t>
            </a:r>
            <a:r>
              <a:rPr lang="en-US" sz="2400" b="1" dirty="0" err="1">
                <a:solidFill>
                  <a:srgbClr val="FBF131"/>
                </a:solidFill>
              </a:rPr>
              <a:t>nadar</a:t>
            </a:r>
            <a:r>
              <a:rPr lang="en-US" sz="2400" b="1" dirty="0">
                <a:solidFill>
                  <a:srgbClr val="FBF131"/>
                </a:solidFill>
              </a:rPr>
              <a:t> </a:t>
            </a:r>
          </a:p>
          <a:p>
            <a:pPr marL="2171700" lvl="7" indent="-342900"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s-ES" sz="2200" b="1" i="1" dirty="0">
                <a:solidFill>
                  <a:schemeClr val="bg1"/>
                </a:solidFill>
              </a:rPr>
              <a:t>No </a:t>
            </a:r>
            <a:r>
              <a:rPr lang="es-ES" sz="2200" b="1" i="1" dirty="0">
                <a:solidFill>
                  <a:schemeClr val="bg1"/>
                </a:solidFill>
              </a:rPr>
              <a:t>Traer Artículos de Vidrio Por Favor !</a:t>
            </a:r>
            <a:endParaRPr lang="en-US" sz="2200" b="1" dirty="0">
              <a:solidFill>
                <a:schemeClr val="bg1"/>
              </a:solidFill>
            </a:endParaRPr>
          </a:p>
          <a:p>
            <a:pPr algn="l">
              <a:spcBef>
                <a:spcPts val="300"/>
              </a:spcBef>
            </a:pPr>
            <a:r>
              <a:rPr lang="en-US" sz="2400" b="1" dirty="0">
                <a:solidFill>
                  <a:srgbClr val="F4860C"/>
                </a:solidFill>
                <a:latin typeface="Britannic Bold" panose="020B0903060703020204" pitchFamily="34" charset="0"/>
              </a:rPr>
              <a:t>  Responden</a:t>
            </a:r>
            <a:r>
              <a:rPr lang="en-US" sz="2400" b="1" dirty="0">
                <a:solidFill>
                  <a:schemeClr val="bg1"/>
                </a:solidFill>
                <a:latin typeface="Britannic Bold" panose="020B0903060703020204" pitchFamily="34" charset="0"/>
              </a:rPr>
              <a:t>:  </a:t>
            </a:r>
            <a:r>
              <a:rPr lang="en-US" sz="1400" b="1" dirty="0">
                <a:solidFill>
                  <a:srgbClr val="FBF131"/>
                </a:solidFill>
              </a:rPr>
              <a:t>antes del 28 de Julio a Sarah Salazar, 301-502-3564, o mariposarah@hotmail.com</a:t>
            </a:r>
            <a:r>
              <a:rPr lang="en-US" sz="1400" b="1" dirty="0">
                <a:solidFill>
                  <a:srgbClr val="FBF131"/>
                </a:solidFill>
              </a:rPr>
              <a:t>.</a:t>
            </a:r>
            <a:r>
              <a:rPr lang="en-US" sz="1400" dirty="0"/>
              <a:t> </a:t>
            </a:r>
            <a:endParaRPr lang="en-US" sz="1400" b="1" dirty="0">
              <a:solidFill>
                <a:schemeClr val="bg1"/>
              </a:solidFill>
              <a:latin typeface="Britannic Bold" panose="020B0903060703020204" pitchFamily="34" charset="0"/>
            </a:endParaRPr>
          </a:p>
        </p:txBody>
      </p:sp>
      <p:sp>
        <p:nvSpPr>
          <p:cNvPr id="16" name="AutoShape 9" descr="https://openclipart.org/download/219884/Family-Picnic-Silhouette-2015060234.svg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37" name="Picture 13" descr="http://pofticioasa.ro/wp-content/uploads/2014/06/iths_picnic_bangladesh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1225">
            <a:off x="9272005" y="4390764"/>
            <a:ext cx="1104357" cy="75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http://images.clipartpanda.com/owl-clip-art-owl-clipart-10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7402">
            <a:off x="7978865" y="942677"/>
            <a:ext cx="768944" cy="72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889564" y="5132159"/>
            <a:ext cx="2474872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50" b="1" dirty="0">
                <a:solidFill>
                  <a:srgbClr val="FBF131"/>
                </a:solidFill>
                <a:latin typeface="Calibri"/>
              </a:rPr>
              <a:t>(gratis por miembros de la piscina) </a:t>
            </a:r>
            <a:endParaRPr lang="en-US" sz="1250" b="1" dirty="0">
              <a:solidFill>
                <a:srgbClr val="FBF131"/>
              </a:solidFill>
              <a:latin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871295">
            <a:off x="8795787" y="2277024"/>
            <a:ext cx="1541253" cy="119830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 rot="21013601">
            <a:off x="5033498" y="290199"/>
            <a:ext cx="206979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rm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Harrington" panose="04040505050A02020702" pitchFamily="82" charset="0"/>
              </a:rPr>
              <a:t>Living Faith</a:t>
            </a:r>
            <a:endParaRPr lang="en-US" sz="2000" b="1" dirty="0">
              <a:solidFill>
                <a:prstClr val="black"/>
              </a:solidFill>
              <a:latin typeface="Harrington" panose="04040505050A02020702" pitchFamily="82" charset="0"/>
            </a:endParaRPr>
          </a:p>
        </p:txBody>
      </p:sp>
      <p:sp>
        <p:nvSpPr>
          <p:cNvPr id="23" name="Title 5"/>
          <p:cNvSpPr txBox="1">
            <a:spLocks/>
          </p:cNvSpPr>
          <p:nvPr/>
        </p:nvSpPr>
        <p:spPr>
          <a:xfrm rot="21027294">
            <a:off x="5062692" y="636117"/>
            <a:ext cx="2083372" cy="25406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50" dirty="0">
                <a:solidFill>
                  <a:prstClr val="white"/>
                </a:solidFill>
                <a:latin typeface="Britannic Bold" panose="020B0903060703020204" pitchFamily="34" charset="0"/>
              </a:rPr>
              <a:t>    </a:t>
            </a:r>
            <a:r>
              <a:rPr lang="en-US" sz="1650" dirty="0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Lutheran Church</a:t>
            </a:r>
            <a:endParaRPr lang="en-US" sz="1650" dirty="0">
              <a:solidFill>
                <a:prstClr val="white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02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139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Aharoni</vt:lpstr>
      <vt:lpstr>Arial</vt:lpstr>
      <vt:lpstr>Britannic Bold</vt:lpstr>
      <vt:lpstr>Calibri</vt:lpstr>
      <vt:lpstr>Harrington</vt:lpstr>
      <vt:lpstr>Mufferaw</vt:lpstr>
      <vt:lpstr>1_Office Theme</vt:lpstr>
      <vt:lpstr>    POOL </vt:lpstr>
    </vt:vector>
  </TitlesOfParts>
  <Company>ASHA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POOL</dc:title>
  <dc:creator>Susan Adams</dc:creator>
  <cp:lastModifiedBy>Susan Adams</cp:lastModifiedBy>
  <cp:revision>2</cp:revision>
  <dcterms:created xsi:type="dcterms:W3CDTF">2017-07-11T18:18:51Z</dcterms:created>
  <dcterms:modified xsi:type="dcterms:W3CDTF">2017-07-11T18:23:31Z</dcterms:modified>
</cp:coreProperties>
</file>