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BED0C-6CA3-4D07-B57B-71A485AFA2F0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9829A-ACFD-4E87-B084-3C3A07FC3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41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Added a space in RSVP </a:t>
            </a:r>
            <a:r>
              <a:rPr lang="en-US" smtClean="0"/>
              <a:t>line between 28 &amp; to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15D7DC-4C13-44A4-9D2C-396147C4601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511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48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5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18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7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5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64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45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434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458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42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76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97FD-19AF-4323-8083-89C04AB676BF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4B0DE-CB00-473F-BE6A-7D84FDCB2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68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16000">
              <a:srgbClr val="0A128C"/>
            </a:gs>
            <a:gs pos="34000">
              <a:srgbClr val="181CC7"/>
            </a:gs>
            <a:gs pos="49000">
              <a:srgbClr val="7005D4"/>
            </a:gs>
            <a:gs pos="63250">
              <a:srgbClr val="852FA2"/>
            </a:gs>
            <a:gs pos="58500">
              <a:srgbClr val="7E21B3"/>
            </a:gs>
            <a:gs pos="76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lobomarco.files.wordpress.com/2012/03/yellow-moon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3" t="14490" r="20686" b="14938"/>
          <a:stretch/>
        </p:blipFill>
        <p:spPr bwMode="auto">
          <a:xfrm>
            <a:off x="8879832" y="-5461"/>
            <a:ext cx="1824076" cy="181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victoriatx.org/Home/ShowImage?id=1756&amp;t=63533935065063000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775" y="5943599"/>
            <a:ext cx="3989118" cy="94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ityofazle.org/images/pages/N531/Take%20a%20Bite%20Out%20of%20Crim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426" y="6218546"/>
            <a:ext cx="571364" cy="63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bulletinnewspapers.com/Files/485_23320161651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3001">
            <a:off x="1587990" y="949861"/>
            <a:ext cx="1599766" cy="51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victoriatx.org/Home/ShowImage?id=1756&amp;t=63533935065063000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06913" y="5943601"/>
            <a:ext cx="3967781" cy="93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24688" y="1885593"/>
            <a:ext cx="6849212" cy="923330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>
                <a:gd name="adj" fmla="val 10808814"/>
              </a:avLst>
            </a:prstTxWarp>
            <a:spAutoFit/>
          </a:bodyPr>
          <a:lstStyle/>
          <a:p>
            <a:pPr algn="ctr"/>
            <a:r>
              <a:rPr lang="en-US" sz="10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ufferaw" panose="03080602050302020201" pitchFamily="66" charset="0"/>
              </a:rPr>
              <a:t>National Night Out</a:t>
            </a:r>
            <a:endParaRPr lang="en-US" sz="10000" dirty="0">
              <a:ln w="18415" cmpd="sng">
                <a:solidFill>
                  <a:srgbClr val="FFFFFF"/>
                </a:solidFill>
                <a:prstDash val="solid"/>
              </a:ln>
              <a:solidFill>
                <a:prstClr val="white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31145" y="147936"/>
            <a:ext cx="2908296" cy="830997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SlantU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/>
                <a:solidFill>
                  <a:srgbClr val="FFC000"/>
                </a:solidFill>
                <a:latin typeface="Calibri"/>
              </a:rPr>
              <a:t>Twinbrook</a:t>
            </a:r>
            <a:endParaRPr lang="en-US" sz="4800" b="1" dirty="0">
              <a:ln/>
              <a:solidFill>
                <a:srgbClr val="FFC000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09335" y="974361"/>
            <a:ext cx="230223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00" b="1" i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Harrington" panose="04040505050A02020702" pitchFamily="82" charset="0"/>
              </a:rPr>
              <a:t>Invites you to</a:t>
            </a:r>
            <a:endParaRPr lang="en-US" sz="2800" b="1" i="1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Harrington" panose="04040505050A02020702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 rot="21007858">
            <a:off x="4644953" y="558098"/>
            <a:ext cx="463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/>
              </a:rPr>
              <a:t>&amp;</a:t>
            </a:r>
            <a:endParaRPr lang="en-US" sz="24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 rot="21013601">
            <a:off x="3319413" y="677293"/>
            <a:ext cx="134983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rm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Harrington" panose="04040505050A02020702" pitchFamily="82" charset="0"/>
              </a:rPr>
              <a:t>Swimming</a:t>
            </a:r>
            <a:endParaRPr lang="en-US" sz="2000" b="1" dirty="0">
              <a:solidFill>
                <a:prstClr val="black"/>
              </a:solidFill>
              <a:latin typeface="Harrington" panose="04040505050A02020702" pitchFamily="82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 rot="21027294">
            <a:off x="3346425" y="992313"/>
            <a:ext cx="1367675" cy="237143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   </a:t>
            </a:r>
            <a:r>
              <a:rPr lang="en-US" sz="2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POOL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endParaRPr lang="en-US" sz="2400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  <p:pic>
        <p:nvPicPr>
          <p:cNvPr id="14" name="Picture 8" descr="http://www.woofnpurrpetsit.com/wp-content/uploads/dynamik-gen/theme/images/woman-walking-dog-clipart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5928">
            <a:off x="1628540" y="2242123"/>
            <a:ext cx="1774620" cy="157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openclipart.org/download/219884/Family-Picnic-Silhouette-2015060234.sv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AutoShape 6" descr="https://openclipart.org/download/219884/Family-Picnic-Silhouette-2015060234.sv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1876720" y="2397675"/>
            <a:ext cx="8486481" cy="3926926"/>
          </a:xfrm>
        </p:spPr>
        <p:txBody>
          <a:bodyPr vert="horz" lIns="0" tIns="45720" rIns="0" bIns="45720" rtlCol="0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2600" b="1" dirty="0">
                <a:solidFill>
                  <a:srgbClr val="F4860C"/>
                </a:solidFill>
                <a:latin typeface="Britannic Bold" panose="020B0903060703020204" pitchFamily="34" charset="0"/>
              </a:rPr>
              <a:t>               When</a:t>
            </a:r>
            <a:r>
              <a:rPr lang="en-US" sz="2600" b="1" dirty="0">
                <a:solidFill>
                  <a:schemeClr val="bg1"/>
                </a:solidFill>
                <a:latin typeface="Britannic Bold" panose="020B0903060703020204" pitchFamily="34" charset="0"/>
              </a:rPr>
              <a:t>:</a:t>
            </a: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600" dirty="0">
                <a:solidFill>
                  <a:srgbClr val="FFFF09"/>
                </a:solidFill>
              </a:rPr>
              <a:t> </a:t>
            </a:r>
            <a:r>
              <a:rPr lang="en-US" sz="2600" b="1" dirty="0">
                <a:solidFill>
                  <a:srgbClr val="FBF131"/>
                </a:solidFill>
              </a:rPr>
              <a:t>August 1, 2017, 6:00 – 9:00pm</a:t>
            </a:r>
          </a:p>
          <a:p>
            <a:pPr algn="l">
              <a:spcBef>
                <a:spcPts val="0"/>
              </a:spcBef>
            </a:pPr>
            <a:r>
              <a:rPr lang="en-US" sz="2600" b="1" dirty="0">
                <a:solidFill>
                  <a:srgbClr val="F4860C"/>
                </a:solidFill>
                <a:latin typeface="Britannic Bold" panose="020B0903060703020204" pitchFamily="34" charset="0"/>
              </a:rPr>
              <a:t>               Where</a:t>
            </a:r>
            <a:r>
              <a:rPr lang="en-US" sz="2600" b="1" dirty="0">
                <a:solidFill>
                  <a:schemeClr val="bg1"/>
                </a:solidFill>
                <a:latin typeface="Britannic Bold" panose="020B0903060703020204" pitchFamily="34" charset="0"/>
              </a:rPr>
              <a:t>:</a:t>
            </a:r>
            <a:r>
              <a:rPr lang="en-US" sz="2600" b="1" dirty="0">
                <a:solidFill>
                  <a:srgbClr val="FFFF09"/>
                </a:solidFill>
              </a:rPr>
              <a:t>  </a:t>
            </a:r>
            <a:r>
              <a:rPr lang="en-US" sz="2600" b="1" dirty="0" err="1">
                <a:solidFill>
                  <a:srgbClr val="FBF131"/>
                </a:solidFill>
              </a:rPr>
              <a:t>Twinbrook</a:t>
            </a:r>
            <a:r>
              <a:rPr lang="en-US" sz="2600" b="1" dirty="0">
                <a:solidFill>
                  <a:srgbClr val="FBF131"/>
                </a:solidFill>
              </a:rPr>
              <a:t> Swimming Pool</a:t>
            </a:r>
          </a:p>
          <a:p>
            <a:pPr>
              <a:spcBef>
                <a:spcPts val="0"/>
              </a:spcBef>
            </a:pPr>
            <a:r>
              <a:rPr lang="en-US" sz="1900" b="1" dirty="0">
                <a:solidFill>
                  <a:srgbClr val="FBF131"/>
                </a:solidFill>
                <a:latin typeface="Mufferaw" panose="03080602050302020201" pitchFamily="66" charset="0"/>
              </a:rPr>
              <a:t>                        </a:t>
            </a:r>
            <a:r>
              <a:rPr lang="en-US" sz="1900" b="1" i="1" dirty="0">
                <a:solidFill>
                  <a:schemeClr val="bg1"/>
                </a:solidFill>
              </a:rPr>
              <a:t>13027 </a:t>
            </a:r>
            <a:r>
              <a:rPr lang="en-US" sz="1900" b="1" i="1" dirty="0">
                <a:solidFill>
                  <a:schemeClr val="bg1"/>
                </a:solidFill>
              </a:rPr>
              <a:t>Atlantic </a:t>
            </a:r>
            <a:r>
              <a:rPr lang="en-US" sz="1900" b="1" i="1" dirty="0">
                <a:solidFill>
                  <a:schemeClr val="bg1"/>
                </a:solidFill>
              </a:rPr>
              <a:t>Avenue,  Rockville</a:t>
            </a:r>
            <a:r>
              <a:rPr lang="en-US" sz="1900" b="1" i="1" dirty="0">
                <a:solidFill>
                  <a:schemeClr val="bg1"/>
                </a:solidFill>
              </a:rPr>
              <a:t>, MD </a:t>
            </a:r>
            <a:r>
              <a:rPr lang="en-US" sz="1900" b="1" i="1" dirty="0">
                <a:solidFill>
                  <a:schemeClr val="bg1"/>
                </a:solidFill>
              </a:rPr>
              <a:t>20851</a:t>
            </a:r>
          </a:p>
          <a:p>
            <a:pPr algn="l">
              <a:spcBef>
                <a:spcPts val="0"/>
              </a:spcBef>
            </a:pPr>
            <a:r>
              <a:rPr lang="en-US" sz="2600" b="1" dirty="0">
                <a:solidFill>
                  <a:srgbClr val="F4860C"/>
                </a:solidFill>
                <a:latin typeface="Britannic Bold" panose="020B0903060703020204" pitchFamily="34" charset="0"/>
              </a:rPr>
              <a:t> </a:t>
            </a:r>
            <a:r>
              <a:rPr lang="en-US" sz="2600" b="1" dirty="0">
                <a:solidFill>
                  <a:srgbClr val="F4860C"/>
                </a:solidFill>
                <a:latin typeface="Britannic Bold" panose="020B0903060703020204" pitchFamily="34" charset="0"/>
              </a:rPr>
              <a:t>  What</a:t>
            </a:r>
            <a:r>
              <a:rPr lang="en-US" sz="2600" b="1" dirty="0">
                <a:solidFill>
                  <a:schemeClr val="bg1"/>
                </a:solidFill>
                <a:latin typeface="Britannic Bold" panose="020B0903060703020204" pitchFamily="34" charset="0"/>
              </a:rPr>
              <a:t>:</a:t>
            </a:r>
            <a:r>
              <a:rPr lang="en-US" sz="2600" b="1" dirty="0">
                <a:solidFill>
                  <a:schemeClr val="tx1"/>
                </a:solidFill>
                <a:latin typeface="Britannic Bold" panose="020B0903060703020204" pitchFamily="34" charset="0"/>
              </a:rPr>
              <a:t>  </a:t>
            </a:r>
            <a:r>
              <a:rPr lang="en-US" sz="2600" b="1" dirty="0">
                <a:solidFill>
                  <a:srgbClr val="FBF131"/>
                </a:solidFill>
              </a:rPr>
              <a:t>Get to know neighbors, swim, enjoy a picnic, and  </a:t>
            </a:r>
          </a:p>
          <a:p>
            <a:pPr algn="l">
              <a:spcBef>
                <a:spcPts val="0"/>
              </a:spcBef>
            </a:pPr>
            <a:r>
              <a:rPr lang="en-US" sz="2600" b="1" dirty="0">
                <a:solidFill>
                  <a:srgbClr val="FBF131"/>
                </a:solidFill>
              </a:rPr>
              <a:t> </a:t>
            </a:r>
            <a:r>
              <a:rPr lang="en-US" sz="2600" b="1" dirty="0">
                <a:solidFill>
                  <a:srgbClr val="FBF131"/>
                </a:solidFill>
              </a:rPr>
              <a:t>                  learn how to maintain a safe community!</a:t>
            </a:r>
            <a:r>
              <a:rPr lang="en-US" sz="1800" b="1" dirty="0">
                <a:solidFill>
                  <a:schemeClr val="bg1"/>
                </a:solidFill>
                <a:latin typeface="Mufferaw" panose="03080602050302020201" pitchFamily="66" charset="0"/>
              </a:rPr>
              <a:t> </a:t>
            </a:r>
          </a:p>
          <a:p>
            <a:pPr marL="1714500" lvl="3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i="1" dirty="0">
                <a:solidFill>
                  <a:schemeClr val="bg1"/>
                </a:solidFill>
              </a:rPr>
              <a:t>Featuring South </a:t>
            </a:r>
            <a:r>
              <a:rPr lang="en-US" sz="2200" b="1" i="1" dirty="0">
                <a:solidFill>
                  <a:schemeClr val="bg1"/>
                </a:solidFill>
              </a:rPr>
              <a:t>Meets East Food </a:t>
            </a:r>
            <a:r>
              <a:rPr lang="en-US" sz="2200" b="1" i="1" dirty="0">
                <a:solidFill>
                  <a:schemeClr val="bg1"/>
                </a:solidFill>
              </a:rPr>
              <a:t>Truck</a:t>
            </a:r>
          </a:p>
          <a:p>
            <a:pPr marL="1714500" lvl="3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i="1" u="sng" dirty="0">
                <a:solidFill>
                  <a:srgbClr val="66FFFF"/>
                </a:solidFill>
              </a:rPr>
              <a:t>M</a:t>
            </a:r>
            <a:r>
              <a:rPr lang="en-US" sz="2200" b="1" i="1" u="sng" dirty="0">
                <a:solidFill>
                  <a:srgbClr val="FBF131"/>
                </a:solidFill>
              </a:rPr>
              <a:t>o</a:t>
            </a:r>
            <a:r>
              <a:rPr lang="en-US" sz="2200" b="1" i="1" u="sng" dirty="0">
                <a:solidFill>
                  <a:srgbClr val="FF99FF"/>
                </a:solidFill>
              </a:rPr>
              <a:t>o</a:t>
            </a:r>
            <a:r>
              <a:rPr lang="en-US" sz="2200" b="1" i="1" u="sng" dirty="0">
                <a:solidFill>
                  <a:srgbClr val="99FF99"/>
                </a:solidFill>
              </a:rPr>
              <a:t>n</a:t>
            </a:r>
            <a:r>
              <a:rPr lang="en-US" sz="2200" b="1" i="1" u="sng" dirty="0">
                <a:solidFill>
                  <a:schemeClr val="bg1"/>
                </a:solidFill>
              </a:rPr>
              <a:t> </a:t>
            </a:r>
            <a:r>
              <a:rPr lang="en-US" sz="2200" b="1" i="1" u="sng" dirty="0">
                <a:solidFill>
                  <a:srgbClr val="66FF33"/>
                </a:solidFill>
              </a:rPr>
              <a:t>B</a:t>
            </a:r>
            <a:r>
              <a:rPr lang="en-US" sz="2200" b="1" i="1" u="sng" dirty="0">
                <a:solidFill>
                  <a:srgbClr val="FF9966"/>
                </a:solidFill>
              </a:rPr>
              <a:t>o</a:t>
            </a:r>
            <a:r>
              <a:rPr lang="en-US" sz="2200" b="1" i="1" u="sng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</a:t>
            </a:r>
            <a:r>
              <a:rPr lang="en-US" sz="2200" b="1" i="1" u="sng" dirty="0">
                <a:solidFill>
                  <a:srgbClr val="FFFF99"/>
                </a:solidFill>
              </a:rPr>
              <a:t>n</a:t>
            </a:r>
            <a:r>
              <a:rPr lang="en-US" sz="2200" b="1" i="1" u="sng" dirty="0">
                <a:solidFill>
                  <a:srgbClr val="66FFFF"/>
                </a:solidFill>
              </a:rPr>
              <a:t>c</a:t>
            </a:r>
            <a:r>
              <a:rPr lang="en-US" sz="2200" b="1" i="1" u="sng" dirty="0">
                <a:solidFill>
                  <a:srgbClr val="FBF131"/>
                </a:solidFill>
              </a:rPr>
              <a:t>e</a:t>
            </a:r>
            <a:r>
              <a:rPr lang="en-US" sz="2200" b="1" i="1" dirty="0">
                <a:solidFill>
                  <a:schemeClr val="bg1"/>
                </a:solidFill>
              </a:rPr>
              <a:t> </a:t>
            </a:r>
            <a:r>
              <a:rPr lang="en-US" sz="2200" b="1" i="1" dirty="0">
                <a:solidFill>
                  <a:schemeClr val="bg1"/>
                </a:solidFill>
              </a:rPr>
              <a:t>for the </a:t>
            </a:r>
            <a:r>
              <a:rPr lang="en-US" sz="2200" b="1" i="1" dirty="0">
                <a:solidFill>
                  <a:schemeClr val="bg1"/>
                </a:solidFill>
              </a:rPr>
              <a:t>kids</a:t>
            </a:r>
          </a:p>
          <a:p>
            <a:pPr marL="0" lvl="3" algn="l">
              <a:spcBef>
                <a:spcPts val="0"/>
              </a:spcBef>
            </a:pPr>
            <a:r>
              <a:rPr lang="en-US" sz="2600" b="1" i="1" dirty="0">
                <a:solidFill>
                  <a:srgbClr val="FBF131"/>
                </a:solidFill>
              </a:rPr>
              <a:t>    </a:t>
            </a:r>
            <a:r>
              <a:rPr lang="en-US" sz="2600" b="1" dirty="0">
                <a:solidFill>
                  <a:srgbClr val="F4860C"/>
                </a:solidFill>
                <a:latin typeface="Britannic Bold" panose="020B0903060703020204" pitchFamily="34" charset="0"/>
              </a:rPr>
              <a:t>Bring</a:t>
            </a:r>
            <a:r>
              <a:rPr lang="en-US" sz="2600" b="1" dirty="0">
                <a:solidFill>
                  <a:schemeClr val="bg1"/>
                </a:solidFill>
                <a:latin typeface="Britannic Bold" panose="020B0903060703020204" pitchFamily="34" charset="0"/>
              </a:rPr>
              <a:t>:</a:t>
            </a:r>
            <a:r>
              <a:rPr lang="en-US" sz="2600" b="1" dirty="0">
                <a:solidFill>
                  <a:schemeClr val="tx1"/>
                </a:solidFill>
                <a:latin typeface="Britannic Bold" panose="020B0903060703020204" pitchFamily="34" charset="0"/>
              </a:rPr>
              <a:t>  </a:t>
            </a:r>
            <a:r>
              <a:rPr lang="en-US" sz="2600" b="1" dirty="0">
                <a:solidFill>
                  <a:srgbClr val="FBF131"/>
                </a:solidFill>
              </a:rPr>
              <a:t>Picnic and </a:t>
            </a:r>
            <a:r>
              <a:rPr lang="en-US" sz="1800" b="1" baseline="30000" dirty="0">
                <a:solidFill>
                  <a:srgbClr val="FBF131"/>
                </a:solidFill>
              </a:rPr>
              <a:t>$</a:t>
            </a:r>
            <a:r>
              <a:rPr lang="en-US" sz="2600" b="1" dirty="0">
                <a:solidFill>
                  <a:srgbClr val="FBF131"/>
                </a:solidFill>
              </a:rPr>
              <a:t>6 to swim</a:t>
            </a:r>
            <a:r>
              <a:rPr lang="en-US" sz="2800" b="1" dirty="0">
                <a:solidFill>
                  <a:srgbClr val="FBF131"/>
                </a:solidFill>
              </a:rPr>
              <a:t> </a:t>
            </a:r>
            <a:r>
              <a:rPr lang="en-US" sz="1700" b="1" dirty="0">
                <a:solidFill>
                  <a:srgbClr val="FBF131"/>
                </a:solidFill>
              </a:rPr>
              <a:t>(free for pool members)</a:t>
            </a:r>
            <a:endParaRPr lang="en-US" sz="2600" b="1" i="1" dirty="0">
              <a:solidFill>
                <a:srgbClr val="FBF131"/>
              </a:solidFill>
            </a:endParaRPr>
          </a:p>
          <a:p>
            <a:pPr marL="1714500" lvl="3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i="1" dirty="0">
                <a:solidFill>
                  <a:schemeClr val="bg1"/>
                </a:solidFill>
              </a:rPr>
              <a:t>No Glass Please!</a:t>
            </a:r>
            <a:endParaRPr lang="en-US" sz="800" b="1" i="1" dirty="0">
              <a:solidFill>
                <a:schemeClr val="bg1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2600" b="1" dirty="0">
                <a:solidFill>
                  <a:srgbClr val="F4860C"/>
                </a:solidFill>
                <a:latin typeface="Britannic Bold" panose="020B0903060703020204" pitchFamily="34" charset="0"/>
              </a:rPr>
              <a:t>   RSVP</a:t>
            </a:r>
            <a:r>
              <a:rPr lang="en-US" sz="2600" b="1" dirty="0">
                <a:solidFill>
                  <a:schemeClr val="bg1"/>
                </a:solidFill>
                <a:latin typeface="Britannic Bold" panose="020B0903060703020204" pitchFamily="34" charset="0"/>
              </a:rPr>
              <a:t>:  </a:t>
            </a:r>
            <a:r>
              <a:rPr lang="en-US" sz="1700" b="1" dirty="0">
                <a:solidFill>
                  <a:srgbClr val="FBF131"/>
                </a:solidFill>
              </a:rPr>
              <a:t>RSVP by July 28 ​to </a:t>
            </a:r>
            <a:r>
              <a:rPr lang="en-US" sz="1700" b="1" dirty="0" err="1">
                <a:solidFill>
                  <a:srgbClr val="FBF131"/>
                </a:solidFill>
              </a:rPr>
              <a:t>Brigitta</a:t>
            </a:r>
            <a:r>
              <a:rPr lang="en-US" sz="1700" b="1" dirty="0">
                <a:solidFill>
                  <a:srgbClr val="FBF131"/>
                </a:solidFill>
              </a:rPr>
              <a:t> </a:t>
            </a:r>
            <a:r>
              <a:rPr lang="en-US" sz="1700" b="1" dirty="0" err="1">
                <a:solidFill>
                  <a:srgbClr val="FBF131"/>
                </a:solidFill>
              </a:rPr>
              <a:t>Mullican</a:t>
            </a:r>
            <a:r>
              <a:rPr lang="en-US" sz="1700" b="1" dirty="0">
                <a:solidFill>
                  <a:srgbClr val="FBF131"/>
                </a:solidFill>
              </a:rPr>
              <a:t>, 301-230-0890, or coburg1@verizon.net.</a:t>
            </a:r>
            <a:r>
              <a:rPr lang="en-US" sz="2400" dirty="0"/>
              <a:t> </a:t>
            </a:r>
            <a:endParaRPr lang="en-US" sz="2400" b="1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  <p:sp>
        <p:nvSpPr>
          <p:cNvPr id="16" name="AutoShape 9" descr="https://openclipart.org/download/219884/Family-Picnic-Silhouette-2015060234.svg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37" name="Picture 13" descr="http://pofticioasa.ro/wp-content/uploads/2014/06/iths_picnic_bangladesh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1225">
            <a:off x="8999740" y="4719182"/>
            <a:ext cx="1264640" cy="859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http://images.clipartpanda.com/owl-clip-art-owl-clipart-10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7402">
            <a:off x="8318068" y="1009404"/>
            <a:ext cx="768944" cy="72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40051">
            <a:off x="8815949" y="2467585"/>
            <a:ext cx="1469123" cy="114222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 rot="21013601">
            <a:off x="5033498" y="290199"/>
            <a:ext cx="206979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rm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Harrington" panose="04040505050A02020702" pitchFamily="82" charset="0"/>
              </a:rPr>
              <a:t>Living Faith</a:t>
            </a:r>
            <a:endParaRPr lang="en-US" sz="2000" b="1" dirty="0">
              <a:solidFill>
                <a:prstClr val="black"/>
              </a:solidFill>
              <a:latin typeface="Harrington" panose="04040505050A02020702" pitchFamily="82" charset="0"/>
            </a:endParaRPr>
          </a:p>
        </p:txBody>
      </p:sp>
      <p:sp>
        <p:nvSpPr>
          <p:cNvPr id="23" name="Title 5"/>
          <p:cNvSpPr txBox="1">
            <a:spLocks/>
          </p:cNvSpPr>
          <p:nvPr/>
        </p:nvSpPr>
        <p:spPr>
          <a:xfrm rot="21027294">
            <a:off x="5062692" y="636117"/>
            <a:ext cx="2083372" cy="25406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50" dirty="0">
                <a:solidFill>
                  <a:prstClr val="white"/>
                </a:solidFill>
                <a:latin typeface="Britannic Bold" panose="020B0903060703020204" pitchFamily="34" charset="0"/>
              </a:rPr>
              <a:t>    </a:t>
            </a:r>
            <a:r>
              <a:rPr lang="en-US" sz="1650" dirty="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Lutheran Church</a:t>
            </a:r>
            <a:endParaRPr lang="en-US" sz="1650" dirty="0">
              <a:solidFill>
                <a:prstClr val="white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57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Aharoni</vt:lpstr>
      <vt:lpstr>Arial</vt:lpstr>
      <vt:lpstr>Britannic Bold</vt:lpstr>
      <vt:lpstr>Calibri</vt:lpstr>
      <vt:lpstr>Harrington</vt:lpstr>
      <vt:lpstr>Mufferaw</vt:lpstr>
      <vt:lpstr>1_Office Theme</vt:lpstr>
      <vt:lpstr>    POOL </vt:lpstr>
    </vt:vector>
  </TitlesOfParts>
  <Company>ASHA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POOL </dc:title>
  <dc:creator>Susan Adams</dc:creator>
  <cp:lastModifiedBy>Susan Adams</cp:lastModifiedBy>
  <cp:revision>1</cp:revision>
  <dcterms:created xsi:type="dcterms:W3CDTF">2017-07-11T18:17:50Z</dcterms:created>
  <dcterms:modified xsi:type="dcterms:W3CDTF">2017-07-11T18:18:32Z</dcterms:modified>
</cp:coreProperties>
</file>